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61" r:id="rId4"/>
    <p:sldId id="259" r:id="rId5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386" userDrawn="1">
          <p15:clr>
            <a:srgbClr val="A4A3A4"/>
          </p15:clr>
        </p15:guide>
        <p15:guide id="4" pos="4294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pos="7015" userDrawn="1">
          <p15:clr>
            <a:srgbClr val="A4A3A4"/>
          </p15:clr>
        </p15:guide>
        <p15:guide id="7" pos="2026" userDrawn="1">
          <p15:clr>
            <a:srgbClr val="A4A3A4"/>
          </p15:clr>
        </p15:guide>
        <p15:guide id="8" pos="5677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orient="horz" pos="4110" userDrawn="1">
          <p15:clr>
            <a:srgbClr val="A4A3A4"/>
          </p15:clr>
        </p15:guide>
        <p15:guide id="11" pos="5062">
          <p15:clr>
            <a:srgbClr val="A4A3A4"/>
          </p15:clr>
        </p15:guide>
        <p15:guide id="12" pos="2751">
          <p15:clr>
            <a:srgbClr val="A4A3A4"/>
          </p15:clr>
        </p15:guide>
        <p15:guide id="13" pos="3489">
          <p15:clr>
            <a:srgbClr val="A4A3A4"/>
          </p15:clr>
        </p15:guide>
        <p15:guide id="14" pos="319">
          <p15:clr>
            <a:srgbClr val="A4A3A4"/>
          </p15:clr>
        </p15:guide>
        <p15:guide id="15" pos="5700">
          <p15:clr>
            <a:srgbClr val="A4A3A4"/>
          </p15:clr>
        </p15:guide>
        <p15:guide id="16" pos="1646">
          <p15:clr>
            <a:srgbClr val="A4A3A4"/>
          </p15:clr>
        </p15:guide>
        <p15:guide id="17" pos="46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6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763" autoAdjust="0"/>
    <p:restoredTop sz="86445" autoAdjust="0"/>
  </p:normalViewPr>
  <p:slideViewPr>
    <p:cSldViewPr snapToGrid="0">
      <p:cViewPr>
        <p:scale>
          <a:sx n="90" d="100"/>
          <a:sy n="90" d="100"/>
        </p:scale>
        <p:origin x="-84" y="-498"/>
      </p:cViewPr>
      <p:guideLst>
        <p:guide orient="horz" pos="2160"/>
        <p:guide orient="horz" pos="663"/>
        <p:guide orient="horz" pos="4110"/>
        <p:guide pos="3840"/>
        <p:guide pos="3386"/>
        <p:guide pos="4294"/>
        <p:guide pos="393"/>
        <p:guide pos="7015"/>
        <p:guide pos="2026"/>
        <p:guide pos="5677"/>
        <p:guide pos="5062"/>
        <p:guide pos="2751"/>
        <p:guide pos="3489"/>
        <p:guide pos="319"/>
        <p:guide pos="5700"/>
        <p:guide pos="1646"/>
        <p:guide pos="461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119" d="100"/>
          <a:sy n="119" d="100"/>
        </p:scale>
        <p:origin x="-1998" y="-114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D0CD-895B-448F-9C5D-172F46A34D9E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50900"/>
            <a:ext cx="3309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41A7-A806-47C0-92A2-00475863B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94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7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6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24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18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00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2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1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8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22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32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390472" y="127591"/>
            <a:ext cx="4261137" cy="31332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9706" y="159789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ko-KR" altLang="en-US" b="1" dirty="0" smtClean="0"/>
              <a:t>국내선교부  </a:t>
            </a:r>
            <a:r>
              <a:rPr lang="ko-KR" altLang="en-US" b="1" dirty="0" smtClean="0"/>
              <a:t>알림방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5889411" y="390186"/>
            <a:ext cx="357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ln w="1270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ea"/>
              </a:rPr>
              <a:t>마 리 아</a:t>
            </a:r>
            <a:r>
              <a:rPr lang="ko-KR" altLang="en-US" sz="4000" b="1" dirty="0" smtClean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여선교회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67983" y="5812786"/>
            <a:ext cx="2328867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ko-KR" altLang="en-US" sz="1200" b="1" dirty="0" smtClean="0">
                <a:latin typeface="+mn-ea"/>
              </a:rPr>
              <a:t>재일대한기독교회 동경교회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ko-KR" altLang="en-US" sz="1200" b="1" dirty="0" smtClean="0">
                <a:latin typeface="+mn-ea"/>
              </a:rPr>
              <a:t>마리아 </a:t>
            </a:r>
            <a:r>
              <a:rPr lang="ko-KR" altLang="en-US" sz="1200" b="1" dirty="0" smtClean="0">
                <a:latin typeface="+mn-ea"/>
              </a:rPr>
              <a:t>여선교회</a:t>
            </a:r>
            <a:r>
              <a:rPr lang="ko-KR" altLang="en-US" sz="1200" b="1" dirty="0" smtClean="0">
                <a:latin typeface="+mn-ea"/>
              </a:rPr>
              <a:t> 월례회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200" b="1" dirty="0" smtClean="0">
                <a:latin typeface="+mn-ea"/>
              </a:rPr>
              <a:t>2017</a:t>
            </a:r>
            <a:r>
              <a:rPr lang="ko-KR" altLang="en-US" sz="1200" b="1" dirty="0" smtClean="0">
                <a:latin typeface="+mn-ea"/>
              </a:rPr>
              <a:t>년 </a:t>
            </a:r>
            <a:r>
              <a:rPr lang="en-US" altLang="ko-KR" sz="1200" b="1" dirty="0" smtClean="0">
                <a:latin typeface="+mn-ea"/>
              </a:rPr>
              <a:t>5</a:t>
            </a:r>
            <a:r>
              <a:rPr lang="ko-KR" altLang="en-US" sz="1200" b="1" dirty="0" smtClean="0">
                <a:latin typeface="+mn-ea"/>
              </a:rPr>
              <a:t>월 </a:t>
            </a:r>
            <a:r>
              <a:rPr lang="en-US" altLang="ko-KR" sz="1200" b="1" dirty="0" smtClean="0">
                <a:latin typeface="+mn-ea"/>
              </a:rPr>
              <a:t>21</a:t>
            </a:r>
            <a:r>
              <a:rPr lang="ko-KR" altLang="en-US" sz="1200" b="1" dirty="0" smtClean="0">
                <a:latin typeface="+mn-ea"/>
              </a:rPr>
              <a:t>일 </a:t>
            </a:r>
            <a:r>
              <a:rPr lang="en-US" altLang="ko-KR" sz="1200" b="1" dirty="0" smtClean="0">
                <a:latin typeface="+mn-ea"/>
              </a:rPr>
              <a:t>3</a:t>
            </a:r>
            <a:r>
              <a:rPr lang="ko-KR" altLang="en-US" sz="1200" b="1" dirty="0" smtClean="0">
                <a:latin typeface="+mn-ea"/>
              </a:rPr>
              <a:t>부 </a:t>
            </a:r>
            <a:r>
              <a:rPr lang="ko-KR" altLang="en-US" sz="1200" b="1" dirty="0" smtClean="0">
                <a:latin typeface="+mn-ea"/>
              </a:rPr>
              <a:t>예배 후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ko-KR" altLang="en-US" sz="1200" b="1" dirty="0">
                <a:latin typeface="+mn-ea"/>
              </a:rPr>
              <a:t>동경교회 지하</a:t>
            </a:r>
            <a:r>
              <a:rPr lang="en-US" altLang="ko-KR" sz="1200" b="1" dirty="0">
                <a:latin typeface="+mn-ea"/>
              </a:rPr>
              <a:t>1</a:t>
            </a:r>
            <a:r>
              <a:rPr lang="ko-KR" altLang="en-US" sz="1200" b="1" dirty="0">
                <a:latin typeface="+mn-ea"/>
              </a:rPr>
              <a:t>층 </a:t>
            </a:r>
            <a:r>
              <a:rPr lang="ko-KR" altLang="en-US" sz="1200" b="1" dirty="0" err="1">
                <a:latin typeface="+mn-ea"/>
              </a:rPr>
              <a:t>구교육관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5708" y="2175869"/>
            <a:ext cx="41175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kern="1800" spc="100" dirty="0" smtClean="0"/>
              <a:t> </a:t>
            </a:r>
            <a:r>
              <a:rPr lang="en-US" altLang="ko-KR" sz="1600" spc="200" dirty="0" smtClean="0"/>
              <a:t>                                                </a:t>
            </a:r>
            <a:endParaRPr lang="ko-KR" altLang="en-US" sz="1600" spc="200" dirty="0"/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31674" y="914400"/>
            <a:ext cx="4953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dirty="0"/>
          </a:p>
          <a:p>
            <a:r>
              <a:rPr lang="en-US" altLang="ko-KR" sz="1600" dirty="0" smtClean="0"/>
              <a:t>  </a:t>
            </a:r>
          </a:p>
          <a:p>
            <a:r>
              <a:rPr lang="ko-KR" altLang="en-US" sz="1600" dirty="0" smtClean="0"/>
              <a:t> 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5708" y="506169"/>
            <a:ext cx="41175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 smtClean="0"/>
              <a:t>1.5</a:t>
            </a:r>
            <a:r>
              <a:rPr lang="ko-KR" altLang="en-US" sz="1000" dirty="0"/>
              <a:t>월 </a:t>
            </a:r>
            <a:r>
              <a:rPr lang="en-US" altLang="ko-KR" sz="1000" dirty="0"/>
              <a:t>28</a:t>
            </a:r>
            <a:r>
              <a:rPr lang="ko-KR" altLang="en-US" sz="1000" dirty="0"/>
              <a:t>일 주일 오후 </a:t>
            </a:r>
            <a:r>
              <a:rPr lang="en-US" altLang="ko-KR" sz="1000" dirty="0"/>
              <a:t>2</a:t>
            </a:r>
            <a:r>
              <a:rPr lang="ko-KR" altLang="en-US" sz="1000" dirty="0"/>
              <a:t>시</a:t>
            </a:r>
            <a:br>
              <a:rPr lang="ko-KR" altLang="en-US" sz="1000" dirty="0"/>
            </a:br>
            <a:r>
              <a:rPr lang="ko-KR" altLang="en-US" sz="1000" dirty="0"/>
              <a:t>이태백 목사님께서 선교교육을 해주십니다</a:t>
            </a:r>
            <a:r>
              <a:rPr lang="en-US" altLang="ko-KR" sz="1000" dirty="0"/>
              <a:t>. 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1000" dirty="0"/>
              <a:t>선교교육대상은 전교인누구나</a:t>
            </a:r>
            <a:r>
              <a:rPr lang="en-US" altLang="ko-KR" sz="1000" dirty="0"/>
              <a:t>.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1000" dirty="0"/>
              <a:t>선교교육교재는 퍼스펙티브입니다</a:t>
            </a:r>
            <a:r>
              <a:rPr lang="en-US" altLang="ko-KR" sz="1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en-US" altLang="ko-KR" sz="1000" dirty="0"/>
              <a:t>2. </a:t>
            </a:r>
            <a:r>
              <a:rPr lang="ko-KR" altLang="en-US" sz="1000" dirty="0"/>
              <a:t>선교교육일정</a:t>
            </a:r>
            <a:br>
              <a:rPr lang="ko-KR" altLang="en-US" sz="1000" dirty="0"/>
            </a:br>
            <a:r>
              <a:rPr lang="ko-KR" altLang="en-US" sz="1000" dirty="0"/>
              <a:t>매월 둘째주 토요일 </a:t>
            </a:r>
            <a:r>
              <a:rPr lang="en-US" altLang="ko-KR" sz="1000" dirty="0"/>
              <a:t>10:00~12:00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1000" dirty="0"/>
              <a:t>넷째 주일 </a:t>
            </a:r>
            <a:r>
              <a:rPr lang="en-US" altLang="ko-KR" sz="1000" dirty="0"/>
              <a:t>14:00~15:00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1000" dirty="0"/>
              <a:t>선교교육은 선교부위원회에도 누구나 참가 가능합니다</a:t>
            </a:r>
            <a:r>
              <a:rPr lang="en-US" altLang="ko-KR" sz="1000" dirty="0"/>
              <a:t>.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1000" dirty="0"/>
              <a:t>선교훈련받고</a:t>
            </a:r>
            <a:r>
              <a:rPr lang="en-US" altLang="ko-KR" sz="1000" dirty="0"/>
              <a:t>, </a:t>
            </a:r>
            <a:r>
              <a:rPr lang="ko-KR" altLang="en-US" sz="1000" dirty="0"/>
              <a:t>교회선교방침이 결정</a:t>
            </a:r>
            <a:r>
              <a:rPr lang="en-US" altLang="ko-KR" sz="1000" dirty="0"/>
              <a:t>, </a:t>
            </a:r>
            <a:r>
              <a:rPr lang="ko-KR" altLang="en-US" sz="1000" dirty="0"/>
              <a:t>선교단체가 결정되면 본격적으로 단기선교및 해외선교를 실시하기로 결정했습니다</a:t>
            </a:r>
            <a:r>
              <a:rPr lang="en-US" altLang="ko-KR" sz="1000" dirty="0"/>
              <a:t>.</a:t>
            </a:r>
            <a:r>
              <a:rPr lang="ko-KR" altLang="en-US" sz="1000" dirty="0"/>
              <a:t/>
            </a:r>
            <a:br>
              <a:rPr lang="ko-KR" altLang="en-US" sz="1000" dirty="0"/>
            </a:br>
            <a:r>
              <a:rPr lang="ko-KR" altLang="en-US" sz="600" dirty="0"/>
              <a:t/>
            </a:r>
            <a:br>
              <a:rPr lang="ko-KR" altLang="en-US" sz="600" dirty="0"/>
            </a:br>
            <a:r>
              <a:rPr lang="ko-KR" altLang="en-US" sz="600" dirty="0"/>
              <a:t/>
            </a:r>
            <a:br>
              <a:rPr lang="ko-KR" altLang="en-US" sz="600" dirty="0"/>
            </a:br>
            <a:endParaRPr lang="en-US" altLang="ko-KR" sz="600" b="1" dirty="0" smtClean="0">
              <a:latin typeface="+mn-ea"/>
            </a:endParaRPr>
          </a:p>
        </p:txBody>
      </p:sp>
      <p:pic>
        <p:nvPicPr>
          <p:cNvPr id="1026" name="Picture 2" descr="어떤 바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450" y="1744274"/>
            <a:ext cx="2818972" cy="29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288977" y="4897017"/>
            <a:ext cx="1537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섬기는 사람들</a:t>
            </a:r>
            <a:endParaRPr lang="ko-KR" alt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03030" y="5141120"/>
            <a:ext cx="1526380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050" dirty="0" smtClean="0"/>
              <a:t>회</a:t>
            </a:r>
            <a:r>
              <a:rPr lang="ko-KR" altLang="en-US" sz="1000" dirty="0" smtClean="0"/>
              <a:t>    </a:t>
            </a:r>
            <a:r>
              <a:rPr lang="ko-KR" altLang="en-US" sz="1050" dirty="0" smtClean="0"/>
              <a:t> 장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최지희</a:t>
            </a:r>
            <a:r>
              <a:rPr lang="en-US" altLang="ko-KR" sz="1050" dirty="0" smtClean="0"/>
              <a:t>              </a:t>
            </a:r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부회장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와다 </a:t>
            </a:r>
            <a:r>
              <a:rPr lang="ko-KR" altLang="en-US" sz="1050" dirty="0" smtClean="0"/>
              <a:t>유코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서</a:t>
            </a:r>
            <a:r>
              <a:rPr lang="ko-KR" altLang="en-US" sz="1000" dirty="0" smtClean="0"/>
              <a:t>    </a:t>
            </a:r>
            <a:r>
              <a:rPr lang="ko-KR" altLang="en-US" sz="1050" dirty="0" smtClean="0"/>
              <a:t> 기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김준모             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회     계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김재진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찬양부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박소영            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봉사부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신수행 </a:t>
            </a:r>
            <a:r>
              <a:rPr lang="en-US" altLang="ko-KR" sz="1050" dirty="0" smtClean="0"/>
              <a:t>/ </a:t>
            </a:r>
            <a:r>
              <a:rPr lang="ko-KR" altLang="en-US" sz="1050" dirty="0" smtClean="0"/>
              <a:t>전진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국내선교부</a:t>
            </a:r>
            <a:r>
              <a:rPr lang="en-US" altLang="ko-KR" sz="1050" dirty="0"/>
              <a:t>: </a:t>
            </a:r>
            <a:r>
              <a:rPr lang="en-US" altLang="ko-KR" sz="1050" dirty="0" smtClean="0"/>
              <a:t> </a:t>
            </a:r>
            <a:r>
              <a:rPr lang="ko-KR" altLang="en-US" sz="1050" dirty="0" smtClean="0"/>
              <a:t>오청옥</a:t>
            </a:r>
            <a:r>
              <a:rPr lang="ko-KR" altLang="en-US" sz="1050" dirty="0" smtClean="0"/>
              <a:t>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회원관리부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박미주</a:t>
            </a:r>
            <a:endParaRPr lang="en-US" altLang="ko-KR" sz="1050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389706" y="3429997"/>
            <a:ext cx="4261137" cy="2735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380302" y="3557593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en-US" altLang="ko-KR" b="1" dirty="0" smtClean="0"/>
              <a:t>4</a:t>
            </a:r>
            <a:r>
              <a:rPr lang="ko-KR" altLang="en-US" b="1" dirty="0" smtClean="0"/>
              <a:t>월 마리아 선교회 회비 현황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19893"/>
              </p:ext>
            </p:extLst>
          </p:nvPr>
        </p:nvGraphicFramePr>
        <p:xfrm>
          <a:off x="482898" y="4042945"/>
          <a:ext cx="3924961" cy="19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1088"/>
                <a:gridCol w="617924"/>
                <a:gridCol w="617924"/>
                <a:gridCol w="698025"/>
              </a:tblGrid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항목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수입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지출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잔액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전월 이월금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¥160,685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u="none" strike="noStrike" dirty="0">
                          <a:effectLst/>
                        </a:rPr>
                        <a:t>회비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(</a:t>
                      </a:r>
                      <a:r>
                        <a:rPr kumimoji="1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박미주 완납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¥10,000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¥170,685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회비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 smtClean="0">
                          <a:effectLst/>
                        </a:rPr>
                        <a:t>김재진 완납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¥10,000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180,685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회비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 smtClean="0">
                          <a:effectLst/>
                        </a:rPr>
                        <a:t>김선애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¥5,000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185,685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회비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 smtClean="0">
                          <a:effectLst/>
                        </a:rPr>
                        <a:t>스즈키 세리나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1,000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186,685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 smtClean="0">
                          <a:effectLst/>
                        </a:rPr>
                        <a:t>생일자 쿠오카드 구입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¥5,000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</a:t>
                      </a:r>
                      <a:r>
                        <a:rPr lang="en-US" altLang="ko-KR" sz="1100" u="none" strike="noStrike" dirty="0" smtClean="0">
                          <a:effectLst/>
                        </a:rPr>
                        <a:t>181,685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4</a:t>
                      </a:r>
                      <a:r>
                        <a:rPr lang="ko-KR" altLang="en-US" sz="1100" u="none" strike="noStrike" dirty="0" smtClean="0">
                          <a:effectLst/>
                        </a:rPr>
                        <a:t>월 </a:t>
                      </a:r>
                      <a:r>
                        <a:rPr lang="ko-KR" altLang="en-US" sz="1100" u="none" strike="noStrike" dirty="0">
                          <a:effectLst/>
                        </a:rPr>
                        <a:t>식사비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¥5,026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¥176,659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0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6240" y="162293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5</a:t>
            </a:r>
            <a:r>
              <a:rPr lang="ko-KR" altLang="en-US" b="1" dirty="0" smtClean="0"/>
              <a:t>월 월례회 </a:t>
            </a:r>
            <a:r>
              <a:rPr lang="en-US" altLang="ko-KR" b="1" dirty="0" smtClean="0"/>
              <a:t>(4)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28385" y="598503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b="1" dirty="0" smtClean="0"/>
              <a:t>사회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최지희</a:t>
            </a:r>
            <a:endParaRPr lang="en-US" altLang="ko-KR" sz="1200" b="1" dirty="0" smtClean="0"/>
          </a:p>
          <a:p>
            <a:pPr algn="r"/>
            <a:r>
              <a:rPr lang="ko-KR" altLang="en-US" sz="1200" b="1" dirty="0" smtClean="0"/>
              <a:t>바이올린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서은영</a:t>
            </a:r>
            <a:endParaRPr lang="en-US" altLang="ko-KR" sz="12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86243" y="1102693"/>
            <a:ext cx="3916756" cy="514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 smtClean="0"/>
              <a:t>1</a:t>
            </a:r>
            <a:r>
              <a:rPr lang="en-US" altLang="ko-KR" sz="1100" dirty="0"/>
              <a:t>.</a:t>
            </a:r>
            <a:r>
              <a:rPr lang="ko-KR" altLang="en-US" sz="1100" dirty="0"/>
              <a:t>임재</a:t>
            </a:r>
            <a:r>
              <a:rPr lang="en-US" altLang="ko-KR" sz="1100" dirty="0"/>
              <a:t>(</a:t>
            </a:r>
            <a:r>
              <a:rPr lang="ko-KR" altLang="en-US" sz="1100" dirty="0"/>
              <a:t>이지영</a:t>
            </a:r>
            <a:r>
              <a:rPr lang="en-US" altLang="ko-KR" sz="1100" dirty="0"/>
              <a:t>,</a:t>
            </a:r>
            <a:r>
              <a:rPr lang="ko-KR" altLang="en-US" sz="1100" dirty="0"/>
              <a:t>다같이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2.</a:t>
            </a:r>
            <a:r>
              <a:rPr lang="ko-KR" altLang="en-US" sz="1100" dirty="0"/>
              <a:t>묵도</a:t>
            </a:r>
            <a:br>
              <a:rPr lang="ko-KR" altLang="en-US" sz="1100" dirty="0"/>
            </a:br>
            <a:r>
              <a:rPr lang="en-US" altLang="ko-KR" sz="1100" dirty="0"/>
              <a:t>3.</a:t>
            </a:r>
            <a:r>
              <a:rPr lang="ko-KR" altLang="en-US" sz="1100" dirty="0"/>
              <a:t>기도</a:t>
            </a:r>
            <a:r>
              <a:rPr lang="en-US" altLang="ko-KR" sz="1100" dirty="0"/>
              <a:t>(</a:t>
            </a:r>
            <a:r>
              <a:rPr lang="ko-KR" altLang="en-US" sz="1100" dirty="0"/>
              <a:t>사회자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4.</a:t>
            </a:r>
            <a:r>
              <a:rPr lang="ko-KR" altLang="en-US" sz="1100" dirty="0"/>
              <a:t>찬양</a:t>
            </a:r>
            <a:r>
              <a:rPr lang="en-US" altLang="ko-KR" sz="1100" dirty="0"/>
              <a:t>(</a:t>
            </a:r>
            <a:r>
              <a:rPr lang="ko-KR" altLang="en-US" sz="1100" dirty="0"/>
              <a:t>이지영</a:t>
            </a:r>
            <a:r>
              <a:rPr lang="en-US" altLang="ko-KR" sz="1100" dirty="0"/>
              <a:t>/</a:t>
            </a:r>
            <a:r>
              <a:rPr lang="ko-KR" altLang="en-US" sz="1100" dirty="0"/>
              <a:t>다같이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. 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영으로만</a:t>
            </a:r>
            <a:r>
              <a:rPr lang="ko-KR" altLang="en-US" sz="1100" dirty="0"/>
              <a:t> </a:t>
            </a:r>
            <a:br>
              <a:rPr lang="ko-KR" altLang="en-US" sz="1100" dirty="0"/>
            </a:br>
            <a:r>
              <a:rPr lang="ko-KR" altLang="en-US" sz="1100" dirty="0" smtClean="0"/>
              <a:t>  </a:t>
            </a:r>
            <a:r>
              <a:rPr lang="en-US" altLang="ko-KR" sz="1100" dirty="0" smtClean="0"/>
              <a:t>.</a:t>
            </a:r>
            <a:r>
              <a:rPr lang="ko-KR" altLang="en-US" sz="1100" dirty="0"/>
              <a:t>거룩하신 하나님</a:t>
            </a:r>
            <a:br>
              <a:rPr lang="ko-KR" altLang="en-US" sz="1100" dirty="0"/>
            </a:br>
            <a:r>
              <a:rPr lang="en-US" altLang="ko-KR" sz="1100" dirty="0" smtClean="0"/>
              <a:t>5.</a:t>
            </a:r>
            <a:r>
              <a:rPr lang="ko-KR" altLang="en-US" sz="1100" dirty="0"/>
              <a:t>말씀</a:t>
            </a:r>
            <a:r>
              <a:rPr lang="en-US" altLang="ko-KR" sz="1100" dirty="0"/>
              <a:t>(</a:t>
            </a:r>
            <a:r>
              <a:rPr lang="ko-KR" altLang="en-US" sz="1100" dirty="0"/>
              <a:t>다같이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ko-KR" altLang="en-US" sz="1100" dirty="0"/>
              <a:t>고린도후서</a:t>
            </a:r>
            <a:r>
              <a:rPr lang="en-US" altLang="ko-KR" sz="1100" dirty="0"/>
              <a:t>8:9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 smtClean="0"/>
              <a:t>6.</a:t>
            </a:r>
            <a:r>
              <a:rPr lang="ko-KR" altLang="en-US" sz="1100" dirty="0"/>
              <a:t>헨리스미스 동영상</a:t>
            </a:r>
            <a:r>
              <a:rPr lang="en-US" altLang="ko-KR" sz="1100" dirty="0"/>
              <a:t>+</a:t>
            </a:r>
            <a:r>
              <a:rPr lang="ko-KR" altLang="en-US" sz="1100" dirty="0"/>
              <a:t>합심기도</a:t>
            </a:r>
            <a:br>
              <a:rPr lang="ko-KR" altLang="en-US" sz="1100" dirty="0"/>
            </a:br>
            <a:r>
              <a:rPr lang="ko-KR" altLang="en-US" sz="1100" dirty="0"/>
              <a:t>합심기도</a:t>
            </a:r>
            <a:r>
              <a:rPr lang="en-US" altLang="ko-KR" sz="1100" dirty="0"/>
              <a:t>(</a:t>
            </a:r>
            <a:r>
              <a:rPr lang="ko-KR" altLang="en-US" sz="1100" dirty="0"/>
              <a:t>한상민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1)</a:t>
            </a:r>
            <a:r>
              <a:rPr lang="ko-KR" altLang="en-US" sz="1100" dirty="0"/>
              <a:t>문재인대통령을 위하여</a:t>
            </a:r>
            <a:br>
              <a:rPr lang="ko-KR" altLang="en-US" sz="1100" dirty="0"/>
            </a:br>
            <a:r>
              <a:rPr lang="en-US" altLang="ko-KR" sz="1100" dirty="0"/>
              <a:t>2)</a:t>
            </a:r>
            <a:r>
              <a:rPr lang="ko-KR" altLang="en-US" sz="1100" dirty="0"/>
              <a:t>북한문제가 잘 해결되고 한민족이 될 수 있도록</a:t>
            </a:r>
            <a:br>
              <a:rPr lang="ko-KR" altLang="en-US" sz="1100" dirty="0"/>
            </a:br>
            <a:r>
              <a:rPr lang="en-US" altLang="ko-KR" sz="1100" dirty="0"/>
              <a:t>3)</a:t>
            </a:r>
            <a:r>
              <a:rPr lang="ko-KR" altLang="en-US" sz="1100" dirty="0"/>
              <a:t>동경교회와 목사님들과 사역자를 위해</a:t>
            </a:r>
            <a:br>
              <a:rPr lang="ko-KR" altLang="en-US" sz="1100" dirty="0"/>
            </a:br>
            <a:r>
              <a:rPr lang="en-US" altLang="ko-KR" sz="1100" dirty="0"/>
              <a:t>4)</a:t>
            </a:r>
            <a:r>
              <a:rPr lang="ko-KR" altLang="en-US" sz="1100" dirty="0"/>
              <a:t>마리아선교회가 하나되게하시고 잘 섬길 수 있도록</a:t>
            </a:r>
            <a:br>
              <a:rPr lang="ko-KR" altLang="en-US" sz="1100" dirty="0"/>
            </a:br>
            <a:r>
              <a:rPr lang="en-US" altLang="ko-KR" sz="1100" dirty="0"/>
              <a:t>5)</a:t>
            </a:r>
            <a:r>
              <a:rPr lang="ko-KR" altLang="en-US" sz="1100" dirty="0"/>
              <a:t>함제임스선교사님</a:t>
            </a:r>
            <a:r>
              <a:rPr lang="en-US" altLang="ko-KR" sz="1100" dirty="0"/>
              <a:t>,</a:t>
            </a:r>
            <a:r>
              <a:rPr lang="ko-KR" altLang="en-US" sz="1100" dirty="0"/>
              <a:t>함린다선교사님의 일본 사역을 위해서</a:t>
            </a:r>
            <a:br>
              <a:rPr lang="ko-KR" altLang="en-US" sz="1100" dirty="0"/>
            </a:br>
            <a:r>
              <a:rPr lang="en-US" altLang="ko-KR" sz="1100" dirty="0"/>
              <a:t>6.</a:t>
            </a:r>
            <a:r>
              <a:rPr lang="ko-KR" altLang="en-US" sz="1100" dirty="0"/>
              <a:t>광고</a:t>
            </a:r>
            <a:r>
              <a:rPr lang="en-US" altLang="ko-KR" sz="1100" dirty="0"/>
              <a:t>(</a:t>
            </a:r>
            <a:r>
              <a:rPr lang="ko-KR" altLang="en-US" sz="1100" dirty="0"/>
              <a:t>사회자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7.</a:t>
            </a:r>
            <a:r>
              <a:rPr lang="ko-KR" altLang="en-US" sz="1100" dirty="0"/>
              <a:t>소그룹모임 </a:t>
            </a:r>
            <a:r>
              <a:rPr lang="en-US" altLang="ko-KR" sz="1100" dirty="0"/>
              <a:t>(</a:t>
            </a:r>
            <a:r>
              <a:rPr lang="ko-KR" altLang="en-US" sz="1100" dirty="0"/>
              <a:t>나눔과 교재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8.</a:t>
            </a:r>
            <a:r>
              <a:rPr lang="ko-KR" altLang="en-US" sz="1100" dirty="0"/>
              <a:t>중보기도</a:t>
            </a:r>
            <a:r>
              <a:rPr lang="en-US" altLang="ko-KR" sz="1100" dirty="0"/>
              <a:t>(</a:t>
            </a:r>
            <a:r>
              <a:rPr lang="ko-KR" altLang="en-US" sz="1100" dirty="0"/>
              <a:t>다같이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9.</a:t>
            </a:r>
            <a:r>
              <a:rPr lang="ko-KR" altLang="en-US" sz="1100" dirty="0"/>
              <a:t>주기도문</a:t>
            </a:r>
            <a:r>
              <a:rPr lang="en-US" altLang="ko-KR" sz="1100" dirty="0"/>
              <a:t>(</a:t>
            </a:r>
            <a:r>
              <a:rPr lang="ko-KR" altLang="en-US" sz="1100" dirty="0"/>
              <a:t>다같이</a:t>
            </a:r>
            <a:r>
              <a:rPr lang="en-US" altLang="ko-KR" sz="1100" dirty="0"/>
              <a:t>)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10.</a:t>
            </a:r>
            <a:r>
              <a:rPr lang="ko-KR" altLang="en-US" sz="1100" dirty="0"/>
              <a:t>식사</a:t>
            </a:r>
            <a:r>
              <a:rPr lang="en-US" altLang="ko-KR" sz="1100" dirty="0"/>
              <a:t>(</a:t>
            </a:r>
            <a:r>
              <a:rPr lang="ko-KR" altLang="en-US" sz="1100" dirty="0"/>
              <a:t>잔치국수</a:t>
            </a:r>
            <a:r>
              <a:rPr lang="en-US" altLang="ko-KR" sz="1100" dirty="0"/>
              <a:t>,</a:t>
            </a:r>
            <a:r>
              <a:rPr lang="ko-KR" altLang="en-US" sz="1100" dirty="0"/>
              <a:t>야채전</a:t>
            </a:r>
            <a:r>
              <a:rPr lang="en-US" altLang="ko-KR" sz="1100" dirty="0"/>
              <a:t>)</a:t>
            </a:r>
            <a:endParaRPr lang="en-US" altLang="ko-KR" sz="1400" b="1" dirty="0">
              <a:latin typeface="+mj-ea"/>
              <a:ea typeface="+mj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217655" y="236723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テキスト ボックス 4"/>
          <p:cNvSpPr txBox="1"/>
          <p:nvPr/>
        </p:nvSpPr>
        <p:spPr>
          <a:xfrm>
            <a:off x="5208249" y="373487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ko-KR" altLang="en-US" b="1" dirty="0" smtClean="0"/>
              <a:t>마리</a:t>
            </a:r>
            <a:r>
              <a:rPr lang="ko-KR" altLang="en-US" b="1" dirty="0"/>
              <a:t>아</a:t>
            </a:r>
            <a:r>
              <a:rPr lang="ko-KR" altLang="en-US" b="1" dirty="0" smtClean="0"/>
              <a:t>  </a:t>
            </a:r>
            <a:r>
              <a:rPr lang="ko-KR" altLang="en-US" b="1" dirty="0" smtClean="0"/>
              <a:t>알림방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95677" y="956932"/>
            <a:ext cx="4131279" cy="5562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100" dirty="0" smtClean="0"/>
              <a:t>1.5</a:t>
            </a:r>
            <a:r>
              <a:rPr lang="ko-KR" altLang="en-US" sz="1100" dirty="0"/>
              <a:t>월 월례회 보육은 동미선전도사님과 박소영집사님이 </a:t>
            </a:r>
            <a:r>
              <a:rPr lang="ko-KR" altLang="en-US" sz="1100" dirty="0" smtClean="0"/>
              <a:t>섬겨주십니다</a:t>
            </a:r>
            <a:r>
              <a:rPr lang="en-US" altLang="ko-KR" sz="1100" dirty="0" smtClean="0"/>
              <a:t>. </a:t>
            </a:r>
            <a:r>
              <a:rPr lang="ko-KR" altLang="en-US" sz="1100" dirty="0" smtClean="0"/>
              <a:t>장소는 </a:t>
            </a:r>
            <a:r>
              <a:rPr lang="ko-KR" altLang="en-US" sz="1100" dirty="0"/>
              <a:t>영아부실입니다</a:t>
            </a:r>
          </a:p>
          <a:p>
            <a:pPr>
              <a:lnSpc>
                <a:spcPct val="120000"/>
              </a:lnSpc>
            </a:pPr>
            <a:endParaRPr lang="ko-KR" altLang="en-US" sz="1100" dirty="0"/>
          </a:p>
          <a:p>
            <a:pPr>
              <a:lnSpc>
                <a:spcPct val="120000"/>
              </a:lnSpc>
            </a:pPr>
            <a:r>
              <a:rPr lang="ko-KR" altLang="en-US" sz="1100" dirty="0"/>
              <a:t>보육내용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1)</a:t>
            </a:r>
            <a:r>
              <a:rPr lang="ko-KR" altLang="en-US" sz="1100" dirty="0"/>
              <a:t>보육시간 </a:t>
            </a:r>
            <a:r>
              <a:rPr lang="en-US" altLang="ko-KR" sz="1100" dirty="0"/>
              <a:t>13:00~14:30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2)</a:t>
            </a:r>
            <a:r>
              <a:rPr lang="ko-KR" altLang="en-US" sz="1100" dirty="0"/>
              <a:t>만들기</a:t>
            </a:r>
            <a:r>
              <a:rPr lang="en-US" altLang="ko-KR" sz="1100" dirty="0"/>
              <a:t>(20</a:t>
            </a:r>
            <a:r>
              <a:rPr lang="ko-KR" altLang="en-US" sz="1100" dirty="0"/>
              <a:t>분</a:t>
            </a:r>
            <a:r>
              <a:rPr lang="en-US" altLang="ko-KR" sz="1100" dirty="0"/>
              <a:t>-30</a:t>
            </a:r>
            <a:r>
              <a:rPr lang="ko-KR" altLang="en-US" sz="1100" dirty="0"/>
              <a:t>분</a:t>
            </a:r>
            <a:r>
              <a:rPr lang="en-US" altLang="ko-KR" sz="1100" dirty="0"/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3)</a:t>
            </a:r>
            <a:r>
              <a:rPr lang="ko-KR" altLang="en-US" sz="1100" dirty="0"/>
              <a:t>성경만화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>성경학교</a:t>
            </a:r>
            <a:r>
              <a:rPr lang="en-US" altLang="ko-KR" sz="1100" dirty="0"/>
              <a:t>DVD</a:t>
            </a:r>
            <a:r>
              <a:rPr lang="ko-KR" altLang="en-US" sz="1100" dirty="0"/>
              <a:t>로 찬양 </a:t>
            </a:r>
            <a:r>
              <a:rPr lang="en-US" altLang="ko-KR" sz="1100" dirty="0"/>
              <a:t>, </a:t>
            </a:r>
            <a:r>
              <a:rPr lang="ko-KR" altLang="en-US" sz="1100" dirty="0"/>
              <a:t>율동</a:t>
            </a:r>
          </a:p>
          <a:p>
            <a:pPr>
              <a:lnSpc>
                <a:spcPct val="120000"/>
              </a:lnSpc>
            </a:pPr>
            <a:endParaRPr lang="ko-KR" altLang="en-US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2.6</a:t>
            </a:r>
            <a:r>
              <a:rPr lang="ko-KR" altLang="en-US" sz="1100" dirty="0"/>
              <a:t>월 중보기도를 받습니다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endParaRPr lang="en-US" altLang="ko-KR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3.5</a:t>
            </a:r>
            <a:r>
              <a:rPr lang="ko-KR" altLang="en-US" sz="1100" dirty="0"/>
              <a:t>월 생일</a:t>
            </a:r>
          </a:p>
          <a:p>
            <a:pPr>
              <a:lnSpc>
                <a:spcPct val="120000"/>
              </a:lnSpc>
            </a:pPr>
            <a:endParaRPr lang="ko-KR" altLang="en-US" sz="1100" dirty="0"/>
          </a:p>
          <a:p>
            <a:pPr>
              <a:lnSpc>
                <a:spcPct val="120000"/>
              </a:lnSpc>
            </a:pPr>
            <a:r>
              <a:rPr lang="ko-KR" altLang="en-US" sz="1100" dirty="0"/>
              <a:t>축복합니다</a:t>
            </a:r>
            <a:r>
              <a:rPr lang="en-US" altLang="ko-KR" sz="1100" dirty="0"/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1100" dirty="0" smtClean="0"/>
              <a:t>유은선 회원님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와타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유코</a:t>
            </a:r>
            <a:r>
              <a:rPr lang="ko-KR" altLang="en-US" sz="1100" dirty="0" smtClean="0"/>
              <a:t> 집사님</a:t>
            </a:r>
            <a:endParaRPr lang="ko-KR" altLang="en-US" sz="1100" dirty="0"/>
          </a:p>
          <a:p>
            <a:pPr>
              <a:lnSpc>
                <a:spcPct val="120000"/>
              </a:lnSpc>
            </a:pPr>
            <a:endParaRPr lang="ko-KR" altLang="en-US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4.6</a:t>
            </a:r>
            <a:r>
              <a:rPr lang="ko-KR" altLang="en-US" sz="1100" dirty="0"/>
              <a:t>월</a:t>
            </a:r>
            <a:r>
              <a:rPr lang="en-US" altLang="ko-KR" sz="1100" dirty="0"/>
              <a:t>10</a:t>
            </a:r>
            <a:r>
              <a:rPr lang="ko-KR" altLang="en-US" sz="1100" dirty="0"/>
              <a:t>일 마리아선교회가 </a:t>
            </a:r>
            <a:r>
              <a:rPr lang="ko-KR" altLang="en-US" sz="1100" dirty="0" err="1"/>
              <a:t>우에노공원선교</a:t>
            </a:r>
            <a:r>
              <a:rPr lang="en-US" altLang="ko-KR" sz="1100" dirty="0"/>
              <a:t>(</a:t>
            </a:r>
            <a:r>
              <a:rPr lang="ko-KR" altLang="en-US" sz="1100" dirty="0" err="1"/>
              <a:t>토포스</a:t>
            </a:r>
            <a:r>
              <a:rPr lang="en-US" altLang="ko-KR" sz="1100" dirty="0"/>
              <a:t>)</a:t>
            </a:r>
            <a:r>
              <a:rPr lang="ko-KR" altLang="en-US" sz="1100" dirty="0"/>
              <a:t>에 참여합니다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많은 기도와 참여 </a:t>
            </a:r>
            <a:r>
              <a:rPr lang="ko-KR" altLang="en-US" sz="1100" dirty="0" err="1"/>
              <a:t>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endParaRPr lang="en-US" altLang="ko-KR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5.</a:t>
            </a:r>
            <a:r>
              <a:rPr lang="ko-KR" altLang="en-US" sz="1100" dirty="0"/>
              <a:t>다음 월례회는 </a:t>
            </a:r>
            <a:r>
              <a:rPr lang="en-US" altLang="ko-KR" sz="1100" dirty="0"/>
              <a:t>6</a:t>
            </a:r>
            <a:r>
              <a:rPr lang="ko-KR" altLang="en-US" sz="1100" dirty="0"/>
              <a:t>월</a:t>
            </a:r>
            <a:r>
              <a:rPr lang="en-US" altLang="ko-KR" sz="1100" dirty="0"/>
              <a:t>18</a:t>
            </a:r>
            <a:r>
              <a:rPr lang="ko-KR" altLang="en-US" sz="1100" dirty="0"/>
              <a:t>일입니다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endParaRPr lang="en-US" altLang="ko-KR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6</a:t>
            </a:r>
            <a:r>
              <a:rPr lang="ko-KR" altLang="en-US" sz="1100" dirty="0"/>
              <a:t>월</a:t>
            </a:r>
            <a:r>
              <a:rPr lang="en-US" altLang="ko-KR" sz="1100" dirty="0"/>
              <a:t>17</a:t>
            </a:r>
            <a:r>
              <a:rPr lang="ko-KR" altLang="en-US" sz="1100" dirty="0"/>
              <a:t>일 식사준비를 하오니</a:t>
            </a:r>
            <a:r>
              <a:rPr lang="en-US" altLang="ko-KR" sz="1100" dirty="0"/>
              <a:t>,</a:t>
            </a:r>
            <a:r>
              <a:rPr lang="ko-KR" altLang="en-US" sz="1100" dirty="0"/>
              <a:t>많은 </a:t>
            </a:r>
            <a:r>
              <a:rPr lang="ko-KR" altLang="en-US" sz="1100" dirty="0" smtClean="0"/>
              <a:t>참여 </a:t>
            </a:r>
            <a:r>
              <a:rPr lang="ko-KR" altLang="en-US" sz="1100" dirty="0" err="1" smtClean="0"/>
              <a:t>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endParaRPr lang="en-US" altLang="ko-KR" sz="1100" dirty="0"/>
          </a:p>
          <a:p>
            <a:pPr>
              <a:lnSpc>
                <a:spcPct val="120000"/>
              </a:lnSpc>
            </a:pPr>
            <a:r>
              <a:rPr lang="en-US" altLang="ko-KR" sz="1100" dirty="0"/>
              <a:t>6.</a:t>
            </a:r>
            <a:r>
              <a:rPr lang="ko-KR" altLang="en-US" sz="1100" dirty="0"/>
              <a:t>회비안내</a:t>
            </a:r>
            <a:r>
              <a:rPr lang="en-US" altLang="ko-KR" sz="1100" dirty="0"/>
              <a:t>:1</a:t>
            </a:r>
            <a:r>
              <a:rPr lang="ko-KR" altLang="en-US" sz="1100" dirty="0"/>
              <a:t>개월</a:t>
            </a:r>
            <a:r>
              <a:rPr lang="en-US" altLang="ko-KR" sz="1100" dirty="0"/>
              <a:t>-1.000</a:t>
            </a:r>
            <a:r>
              <a:rPr lang="ko-KR" altLang="en-US" sz="1100" dirty="0"/>
              <a:t>엔*</a:t>
            </a:r>
            <a:r>
              <a:rPr lang="en-US" altLang="ko-KR" sz="1100" dirty="0"/>
              <a:t>12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6</a:t>
            </a:r>
            <a:r>
              <a:rPr lang="ko-KR" altLang="en-US" sz="1100" dirty="0"/>
              <a:t>개월</a:t>
            </a:r>
            <a:r>
              <a:rPr lang="en-US" altLang="ko-KR" sz="1100" dirty="0"/>
              <a:t>-5.000</a:t>
            </a:r>
            <a:r>
              <a:rPr lang="ko-KR" altLang="en-US" sz="1100" dirty="0"/>
              <a:t>엔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1</a:t>
            </a:r>
            <a:r>
              <a:rPr lang="ko-KR" altLang="en-US" sz="1100" dirty="0"/>
              <a:t>년</a:t>
            </a:r>
            <a:r>
              <a:rPr lang="en-US" altLang="ko-KR" sz="1100" dirty="0"/>
              <a:t>-10.000</a:t>
            </a:r>
            <a:r>
              <a:rPr lang="ko-KR" altLang="en-US" sz="1100" dirty="0"/>
              <a:t>엔</a:t>
            </a:r>
            <a:endParaRPr lang="ko-KR" altLang="en-US" sz="11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5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08638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8638" y="223277"/>
            <a:ext cx="4261137" cy="633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600" b="1" dirty="0"/>
              <a:t>고린도후서</a:t>
            </a:r>
            <a:r>
              <a:rPr lang="en-US" altLang="ko-KR" sz="1600" b="1" dirty="0" smtClean="0"/>
              <a:t>8:9</a:t>
            </a:r>
          </a:p>
          <a:p>
            <a:pPr>
              <a:lnSpc>
                <a:spcPct val="120000"/>
              </a:lnSpc>
            </a:pPr>
            <a:endParaRPr lang="en-US" altLang="ko-KR" sz="1000" b="1" dirty="0" smtClean="0"/>
          </a:p>
          <a:p>
            <a:pPr>
              <a:lnSpc>
                <a:spcPct val="120000"/>
              </a:lnSpc>
            </a:pPr>
            <a:r>
              <a:rPr lang="ko-KR" altLang="en-US" sz="1200" dirty="0" smtClean="0"/>
              <a:t>헨리스미스</a:t>
            </a:r>
            <a:r>
              <a:rPr lang="en-US" altLang="ko-KR" sz="1200" dirty="0"/>
              <a:t>(</a:t>
            </a:r>
            <a:r>
              <a:rPr lang="ko-KR" altLang="en-US" sz="1200" dirty="0"/>
              <a:t>거룩 하신 하나님</a:t>
            </a:r>
            <a:r>
              <a:rPr lang="en-US" altLang="ko-KR" sz="1200" dirty="0"/>
              <a:t>)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en-US" altLang="ko-KR" sz="1200" dirty="0"/>
              <a:t>1986</a:t>
            </a:r>
            <a:r>
              <a:rPr lang="ko-KR" altLang="en-US" sz="1200" dirty="0"/>
              <a:t>년 세계적인 찬양 음반사인 인테그러티뮤직회사에서는 앨범발매를 앞두고 한곡에 작곡가를 찾고 있었습니다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타이틀곡의 원작자가 밝혀지지 않았기 때문입니다</a:t>
            </a:r>
            <a:r>
              <a:rPr lang="en-US" altLang="ko-KR" sz="1200" dirty="0"/>
              <a:t>. </a:t>
            </a:r>
            <a:r>
              <a:rPr lang="ko-KR" altLang="en-US" sz="1200" dirty="0"/>
              <a:t>그러나 결국 작곡자를 찾지 못하고 앨범은 발매되었습니다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이렇게 세상에 처음 알려지게 된 찬양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거룩하신 하나님은 곧 복음성가 정상에 올라 미국전역에 알려졌습니다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이때 </a:t>
            </a:r>
            <a:r>
              <a:rPr lang="ko-KR" altLang="en-US" sz="1200" dirty="0"/>
              <a:t>윌리암스버그에서는 한 남자가 소리를 지르며 달려왔습니다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스미스</a:t>
            </a:r>
            <a:r>
              <a:rPr lang="en-US" altLang="ko-KR" sz="1200" dirty="0"/>
              <a:t>! </a:t>
            </a:r>
            <a:r>
              <a:rPr lang="ko-KR" altLang="en-US" sz="1200" dirty="0"/>
              <a:t>스미스</a:t>
            </a:r>
            <a:r>
              <a:rPr lang="en-US" altLang="ko-KR" sz="1200" dirty="0"/>
              <a:t>! </a:t>
            </a:r>
            <a:r>
              <a:rPr lang="ko-KR" altLang="en-US" sz="1200" dirty="0"/>
              <a:t>니가 쓴 찬양곡이 라디오에서 나오고 있어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헬리스미스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그토록 </a:t>
            </a:r>
            <a:r>
              <a:rPr lang="ko-KR" altLang="en-US" sz="1200" dirty="0"/>
              <a:t>찾으려하던 작곡자를 찾게 된 순간이었습니다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그는 퇴행성안구질환을 앓고 있는 시각장애인이였습니다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눈에 질병을 가지고 신학교를 어렵게 졸업한 그는 생계를 해결하기 위해 버지니아 윌리암스 버그 교회에서 임시직으로 일하고 있었습니다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희미해져가는 시력때문에 안정적으로 일할 수 있는 직장은 찾을 수없었습니다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신학교를 </a:t>
            </a:r>
            <a:r>
              <a:rPr lang="ko-KR" altLang="en-US" sz="1200" dirty="0"/>
              <a:t>갓 졸업한 청년에게 좋은자리라고 할 수 있었습니다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어느 </a:t>
            </a:r>
            <a:r>
              <a:rPr lang="ko-KR" altLang="en-US" sz="1200" dirty="0"/>
              <a:t>주일 예배시간 그는 목사님이 읽어주신 성경말씀에 가슴이 벅찼습니다</a:t>
            </a:r>
            <a:r>
              <a:rPr lang="en-US" altLang="ko-KR" sz="1200" dirty="0" smtClean="0"/>
              <a:t>.</a:t>
            </a:r>
          </a:p>
          <a:p>
            <a:pPr>
              <a:lnSpc>
                <a:spcPct val="120000"/>
              </a:lnSpc>
            </a:pPr>
            <a:endParaRPr lang="en-US" altLang="ko-KR" sz="1200" dirty="0"/>
          </a:p>
          <a:p>
            <a:pPr>
              <a:lnSpc>
                <a:spcPct val="120000"/>
              </a:lnSpc>
            </a:pPr>
            <a:r>
              <a:rPr lang="ko-KR" altLang="en-US" sz="1200" dirty="0"/>
              <a:t>우리 주 예수 그리스도의 은혜를 너희가 알거니와 부요하신 자로써 너희를 위하여 가난하게 되심은 그의 가난함을 인하여 너희로 부요케하려 하심이니라 </a:t>
            </a:r>
            <a:br>
              <a:rPr lang="ko-KR" altLang="en-US" sz="1200" dirty="0"/>
            </a:br>
            <a:r>
              <a:rPr lang="ko-KR" altLang="en-US" sz="1200" dirty="0"/>
              <a:t>고린도후서</a:t>
            </a:r>
            <a:r>
              <a:rPr lang="en-US" altLang="ko-KR" sz="1200" dirty="0"/>
              <a:t>8:9</a:t>
            </a:r>
            <a:endParaRPr lang="ko-KR" altLang="en-US" sz="1200" dirty="0"/>
          </a:p>
        </p:txBody>
      </p:sp>
      <p:sp>
        <p:nvSpPr>
          <p:cNvPr id="10" name="직사각형 9"/>
          <p:cNvSpPr/>
          <p:nvPr/>
        </p:nvSpPr>
        <p:spPr>
          <a:xfrm>
            <a:off x="5226077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268608" y="226745"/>
            <a:ext cx="41930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이 말씀은 시간이 흐를수록 스미스의 마음을 감동케 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생각해 보니</a:t>
            </a:r>
            <a:r>
              <a:rPr lang="en-US" altLang="ko-KR" sz="1200" dirty="0"/>
              <a:t>, </a:t>
            </a:r>
            <a:r>
              <a:rPr lang="ko-KR" altLang="en-US" sz="1200" dirty="0"/>
              <a:t>눈이 보이지 않는중에도 무사히 학교를 졸업했다는 사실이 감사했습니다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하나님의 임재를 느끼며 교회일을 하고</a:t>
            </a:r>
            <a:r>
              <a:rPr lang="en-US" altLang="ko-KR" sz="1200" dirty="0"/>
              <a:t>, </a:t>
            </a:r>
            <a:r>
              <a:rPr lang="ko-KR" altLang="en-US" sz="1200" dirty="0"/>
              <a:t>친구들과 함께 예배를 드리는 일상도 감사했습니다</a:t>
            </a:r>
            <a:r>
              <a:rPr lang="en-US" altLang="ko-KR" sz="1200" dirty="0" smtClean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교회에서 만난 한 자매와의 사랑도 참 감사했습니다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그의 삶의 감사의 고백이 넘치자 그는 곧 노래를 만들기 시작했습니다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찬양을 지어본적이 없지만 그저 감사의 고백을 하나님께 올려드리고 싶은 마음으로 곡을 짓기 시작하였습니다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이렇게 지어진 찬양곡이 사람들의 입술을 통해 긴 여행을 하며 세계적인 음반사의 손까지 들어가게 된 것입니다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찬양 작곡가로 유명해진 스미스는 지금도 한 지역교회를 섬기며 청소년사역을 하고 있습니다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악보를 </a:t>
            </a:r>
            <a:r>
              <a:rPr lang="ko-KR" altLang="en-US" sz="1200" dirty="0"/>
              <a:t>읽을 수없는 시력때문에 기억에 의지해 악기를 연주하는 그의 예배인도를 하는 그의 찬양인도는 사람들을 감동케했습니다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비록 장애로 인해 많은곳을 갈수록</a:t>
            </a:r>
            <a:r>
              <a:rPr lang="en-US" altLang="ko-KR" sz="1200" dirty="0"/>
              <a:t>,</a:t>
            </a:r>
            <a:r>
              <a:rPr lang="ko-KR" altLang="en-US" sz="1200" dirty="0"/>
              <a:t>많은곳을 볼수도 없었지만 그가 지은 노래는 세계곳곳을 다니며</a:t>
            </a:r>
            <a:r>
              <a:rPr lang="en-US" altLang="ko-KR" sz="1200" dirty="0"/>
              <a:t>,</a:t>
            </a:r>
            <a:r>
              <a:rPr lang="ko-KR" altLang="en-US" sz="1200" dirty="0"/>
              <a:t>수 많은 사람들을 위로하며 일으켰습니다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주어진 환경에 불평하기보다 감사할 일을 떠올리는 </a:t>
            </a:r>
            <a:r>
              <a:rPr lang="ko-KR" altLang="en-US" sz="1200" dirty="0" err="1" smtClean="0"/>
              <a:t>헨리스미스는</a:t>
            </a:r>
            <a:r>
              <a:rPr lang="ko-KR" altLang="en-US" sz="1200" dirty="0" smtClean="0"/>
              <a:t> </a:t>
            </a:r>
            <a:r>
              <a:rPr lang="ko-KR" altLang="en-US" sz="1200" dirty="0"/>
              <a:t>고난중에도 은혜를 누리는 그의 고백 거룩하신 하나님은 찬란하지만 강한 힘을 주는 찬양입니다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 smtClean="0"/>
              <a:t>지금도 </a:t>
            </a:r>
            <a:r>
              <a:rPr lang="ko-KR" altLang="en-US" sz="1200" dirty="0"/>
              <a:t>그는 하나님을 향한 목표를 굳게 </a:t>
            </a:r>
            <a:r>
              <a:rPr lang="ko-KR" altLang="en-US" sz="1200" dirty="0" smtClean="0"/>
              <a:t>붙잡고 </a:t>
            </a:r>
            <a:r>
              <a:rPr lang="ko-KR" altLang="en-US" sz="1200" dirty="0"/>
              <a:t>이렇게 고백합니다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장애는 나를 더디게 만들었지만 결코 멈추게 할 수 없지요</a:t>
            </a:r>
            <a:br>
              <a:rPr lang="ko-KR" altLang="en-US" sz="1200" dirty="0"/>
            </a:br>
            <a:r>
              <a:rPr lang="ko-KR" altLang="en-US" sz="1200" dirty="0"/>
              <a:t>내가 드러나지 않고</a:t>
            </a:r>
            <a:r>
              <a:rPr lang="en-US" altLang="ko-KR" sz="1200" dirty="0"/>
              <a:t>,</a:t>
            </a:r>
            <a:r>
              <a:rPr lang="ko-KR" altLang="en-US" sz="1200" dirty="0"/>
              <a:t>매순간마다 하나님이 우선될때 하나님은 우리를 놀랍게 사용하시니깐요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91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08638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5196773" y="213200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4" name="Picture 2" descr="#Pray for Today : 여러분의 중보기도제목은 무엇인가요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381" y="5086584"/>
            <a:ext cx="1882222" cy="15443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196773" y="223277"/>
            <a:ext cx="42611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600" b="1" dirty="0" smtClean="0"/>
              <a:t>5</a:t>
            </a:r>
            <a:r>
              <a:rPr lang="ko-KR" altLang="en-US" sz="1600" b="1" dirty="0" smtClean="0"/>
              <a:t>월 마리아선교회 회원 기도제목</a:t>
            </a: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en-US" altLang="ko-KR" sz="1100" dirty="0"/>
              <a:t>1.</a:t>
            </a:r>
            <a:r>
              <a:rPr lang="ko-KR" altLang="en-US" sz="1100" dirty="0"/>
              <a:t>강지나 자매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>가족의 건강을 위하여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2.</a:t>
            </a:r>
            <a:r>
              <a:rPr lang="ko-KR" altLang="en-US" sz="1100" dirty="0"/>
              <a:t>전진 집사님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>남편</a:t>
            </a:r>
            <a:r>
              <a:rPr lang="en-US" altLang="ko-KR" sz="1100" dirty="0"/>
              <a:t>(</a:t>
            </a:r>
            <a:r>
              <a:rPr lang="ko-KR" altLang="en-US" sz="1100" dirty="0"/>
              <a:t>이진훈</a:t>
            </a:r>
            <a:r>
              <a:rPr lang="en-US" altLang="ko-KR" sz="1100" dirty="0"/>
              <a:t>)</a:t>
            </a:r>
            <a:r>
              <a:rPr lang="ko-KR" altLang="en-US" sz="1100" dirty="0"/>
              <a:t>운동하다가 </a:t>
            </a:r>
            <a:r>
              <a:rPr lang="ko-KR" altLang="en-US" sz="1100" dirty="0" err="1"/>
              <a:t>무릎뼈</a:t>
            </a:r>
            <a:r>
              <a:rPr lang="ko-KR" altLang="en-US" sz="1100" dirty="0"/>
              <a:t> </a:t>
            </a:r>
            <a:r>
              <a:rPr lang="ko-KR" altLang="en-US" sz="1100" dirty="0" err="1"/>
              <a:t>골절로수술했는데</a:t>
            </a:r>
            <a:r>
              <a:rPr lang="ko-KR" altLang="en-US" sz="1100" dirty="0"/>
              <a:t> 깨끗하게 </a:t>
            </a:r>
            <a:r>
              <a:rPr lang="ko-KR" altLang="en-US" sz="1100" dirty="0" err="1"/>
              <a:t>회복될수있도록</a:t>
            </a:r>
            <a:r>
              <a:rPr lang="ko-KR" altLang="en-US" sz="1100" dirty="0"/>
              <a:t> </a:t>
            </a:r>
            <a:r>
              <a:rPr lang="ko-KR" altLang="en-US" sz="1100" dirty="0" err="1"/>
              <a:t>기도부탁드리며</a:t>
            </a:r>
            <a:r>
              <a:rPr lang="en-US" altLang="ko-KR" sz="1100" dirty="0"/>
              <a:t>, </a:t>
            </a:r>
            <a:r>
              <a:rPr lang="ko-KR" altLang="en-US" sz="1100" dirty="0"/>
              <a:t>아직 하나님을 믿지 않는데 믿음이 생기도록 </a:t>
            </a:r>
            <a:r>
              <a:rPr lang="ko-KR" altLang="en-US" sz="1100" dirty="0" err="1"/>
              <a:t>기도드립니다</a:t>
            </a:r>
            <a:r>
              <a:rPr lang="en-US" altLang="ko-KR" sz="1100" dirty="0"/>
              <a:t>. 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3.</a:t>
            </a:r>
            <a:r>
              <a:rPr lang="ko-KR" altLang="en-US" sz="1100" dirty="0"/>
              <a:t>김재진 집사님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>어머니</a:t>
            </a:r>
            <a:r>
              <a:rPr lang="en-US" altLang="ko-KR" sz="1100" dirty="0"/>
              <a:t>(</a:t>
            </a:r>
            <a:r>
              <a:rPr lang="ko-KR" altLang="en-US" sz="1100" dirty="0"/>
              <a:t>김화자</a:t>
            </a:r>
            <a:r>
              <a:rPr lang="en-US" altLang="ko-KR" sz="1100" dirty="0"/>
              <a:t>)</a:t>
            </a:r>
            <a:r>
              <a:rPr lang="ko-KR" altLang="en-US" sz="1100" dirty="0"/>
              <a:t>건강과 마음의 평안을 위하여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4.</a:t>
            </a:r>
            <a:r>
              <a:rPr lang="ko-KR" altLang="en-US" sz="1100" dirty="0"/>
              <a:t>최지희 집사님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7</a:t>
            </a:r>
            <a:r>
              <a:rPr lang="ko-KR" altLang="en-US" sz="1100" dirty="0"/>
              <a:t>월</a:t>
            </a:r>
            <a:r>
              <a:rPr lang="en-US" altLang="ko-KR" sz="1100" dirty="0"/>
              <a:t>31</a:t>
            </a:r>
            <a:r>
              <a:rPr lang="ko-KR" altLang="en-US" sz="1100" dirty="0"/>
              <a:t>일</a:t>
            </a:r>
            <a:r>
              <a:rPr lang="en-US" altLang="ko-KR" sz="1100" dirty="0"/>
              <a:t>~8</a:t>
            </a:r>
            <a:r>
              <a:rPr lang="ko-KR" altLang="en-US" sz="1100" dirty="0"/>
              <a:t>월</a:t>
            </a:r>
            <a:r>
              <a:rPr lang="en-US" altLang="ko-KR" sz="1100" dirty="0"/>
              <a:t>4</a:t>
            </a:r>
            <a:r>
              <a:rPr lang="ko-KR" altLang="en-US" sz="1100" dirty="0"/>
              <a:t>일 인터넷 해외선교 </a:t>
            </a:r>
            <a:r>
              <a:rPr lang="en-US" altLang="ko-KR" sz="1100" dirty="0"/>
              <a:t>(</a:t>
            </a:r>
            <a:r>
              <a:rPr lang="ko-KR" altLang="en-US" sz="1100" dirty="0"/>
              <a:t>베트남</a:t>
            </a:r>
            <a:r>
              <a:rPr lang="en-US" altLang="ko-KR" sz="1100" dirty="0"/>
              <a:t>)</a:t>
            </a:r>
            <a:r>
              <a:rPr lang="ko-KR" altLang="en-US" sz="1100" dirty="0"/>
              <a:t>를 위하여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>언니</a:t>
            </a:r>
            <a:r>
              <a:rPr lang="en-US" altLang="ko-KR" sz="1100" dirty="0"/>
              <a:t>(</a:t>
            </a:r>
            <a:r>
              <a:rPr lang="ko-KR" altLang="en-US" sz="1100" dirty="0"/>
              <a:t>최민희 집사</a:t>
            </a:r>
            <a:r>
              <a:rPr lang="en-US" altLang="ko-KR" sz="1100" dirty="0"/>
              <a:t>) </a:t>
            </a:r>
            <a:r>
              <a:rPr lang="ko-KR" altLang="en-US" sz="1100" dirty="0"/>
              <a:t>주님만 붙잡고 나갈 수 있도록</a:t>
            </a:r>
          </a:p>
          <a:p>
            <a:pPr>
              <a:lnSpc>
                <a:spcPct val="120000"/>
              </a:lnSpc>
            </a:pPr>
            <a:r>
              <a:rPr lang="en-US" altLang="ko-KR" sz="1100" dirty="0"/>
              <a:t>5.</a:t>
            </a:r>
            <a:r>
              <a:rPr lang="ko-KR" altLang="en-US" sz="1100" dirty="0" err="1"/>
              <a:t>오청옥집사님</a:t>
            </a:r>
            <a:endParaRPr lang="ko-KR" altLang="en-US" sz="1100" dirty="0"/>
          </a:p>
          <a:p>
            <a:pPr>
              <a:lnSpc>
                <a:spcPct val="120000"/>
              </a:lnSpc>
            </a:pPr>
            <a:r>
              <a:rPr lang="ko-KR" altLang="en-US" sz="1100" dirty="0"/>
              <a:t>오빠</a:t>
            </a:r>
            <a:r>
              <a:rPr lang="en-US" altLang="ko-KR" sz="1100" dirty="0"/>
              <a:t>(</a:t>
            </a:r>
            <a:r>
              <a:rPr lang="ko-KR" altLang="en-US" sz="1100" dirty="0"/>
              <a:t>오동학</a:t>
            </a:r>
            <a:r>
              <a:rPr lang="en-US" altLang="ko-KR" sz="1100" dirty="0"/>
              <a:t>,45</a:t>
            </a:r>
            <a:r>
              <a:rPr lang="ko-KR" altLang="en-US" sz="1100" dirty="0"/>
              <a:t>세</a:t>
            </a:r>
            <a:r>
              <a:rPr lang="en-US" altLang="ko-KR" sz="1100" dirty="0"/>
              <a:t>)</a:t>
            </a:r>
            <a:r>
              <a:rPr lang="ko-KR" altLang="en-US" sz="1100" dirty="0" err="1"/>
              <a:t>잠잘때</a:t>
            </a:r>
            <a:r>
              <a:rPr lang="ko-KR" altLang="en-US" sz="1100" dirty="0"/>
              <a:t> 성령님께서 어루만져 주셔서 머리가 맑아지게 하시고</a:t>
            </a:r>
            <a:r>
              <a:rPr lang="en-US" altLang="ko-KR" sz="1100" dirty="0"/>
              <a:t>, </a:t>
            </a:r>
            <a:r>
              <a:rPr lang="ko-KR" altLang="en-US" sz="1100" dirty="0"/>
              <a:t>주님의 생각으로 가득 채워주시고</a:t>
            </a:r>
            <a:r>
              <a:rPr lang="en-US" altLang="ko-KR" sz="1100" dirty="0"/>
              <a:t>, </a:t>
            </a:r>
            <a:r>
              <a:rPr lang="ko-KR" altLang="en-US" sz="1100" dirty="0"/>
              <a:t>영과 육이 온전히 치유되는 은혜가 </a:t>
            </a:r>
            <a:r>
              <a:rPr lang="ko-KR" altLang="en-US" sz="1100" dirty="0" err="1"/>
              <a:t>있기을</a:t>
            </a:r>
            <a:r>
              <a:rPr lang="ko-KR" altLang="en-US" sz="1100" dirty="0"/>
              <a:t> </a:t>
            </a:r>
            <a:r>
              <a:rPr lang="ko-KR" altLang="en-US" sz="1100" dirty="0" err="1"/>
              <a:t>기도드립니다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20000"/>
              </a:lnSpc>
            </a:pPr>
            <a:r>
              <a:rPr lang="ko-KR" altLang="en-US" sz="1100" dirty="0"/>
              <a:t/>
            </a:r>
            <a:br>
              <a:rPr lang="ko-KR" altLang="en-US" sz="1100" dirty="0"/>
            </a:br>
            <a:r>
              <a:rPr lang="ko-KR" altLang="en-US" sz="1100" dirty="0"/>
              <a:t/>
            </a:r>
            <a:br>
              <a:rPr lang="ko-KR" altLang="en-US" sz="1100" dirty="0"/>
            </a:br>
            <a:endParaRPr lang="en-US" altLang="ko-KR" sz="16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408638" y="223277"/>
            <a:ext cx="4953000" cy="24160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sz="1600" b="1" dirty="0"/>
              <a:t>선교사님 </a:t>
            </a:r>
            <a:r>
              <a:rPr lang="ko-KR" altLang="en-US" sz="1600" b="1" dirty="0" smtClean="0"/>
              <a:t>기도제목</a:t>
            </a:r>
            <a:endParaRPr lang="en-US" altLang="ko-KR" sz="1600" b="1" dirty="0" smtClean="0"/>
          </a:p>
          <a:p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sz="1100" dirty="0"/>
              <a:t>함제임스</a:t>
            </a:r>
            <a:r>
              <a:rPr lang="en-US" altLang="ko-KR" sz="1100" dirty="0"/>
              <a:t>,</a:t>
            </a:r>
            <a:r>
              <a:rPr lang="ko-KR" altLang="en-US" sz="1100" dirty="0"/>
              <a:t>함린다선교사님</a:t>
            </a:r>
            <a:br>
              <a:rPr lang="ko-KR" altLang="en-US" sz="1100" dirty="0"/>
            </a:br>
            <a:r>
              <a:rPr lang="en-US" altLang="ko-KR" sz="1100" dirty="0" smtClean="0"/>
              <a:t>1</a:t>
            </a:r>
            <a:r>
              <a:rPr lang="en-US" altLang="ko-KR" sz="1100" dirty="0"/>
              <a:t>.</a:t>
            </a:r>
            <a:r>
              <a:rPr lang="ko-KR" altLang="en-US" sz="1100" dirty="0"/>
              <a:t>안식년을 잘 마치고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두번째텀을</a:t>
            </a:r>
            <a:r>
              <a:rPr lang="ko-KR" altLang="en-US" sz="1100" dirty="0"/>
              <a:t> 시작하는 사역에 하나님께서</a:t>
            </a:r>
          </a:p>
          <a:p>
            <a:r>
              <a:rPr lang="ko-KR" altLang="en-US" sz="1100" dirty="0"/>
              <a:t>함께 해주시길 바랍니다</a:t>
            </a:r>
            <a:r>
              <a:rPr lang="en-US" altLang="ko-KR" sz="1100" dirty="0"/>
              <a:t>.</a:t>
            </a:r>
          </a:p>
          <a:p>
            <a:r>
              <a:rPr lang="en-US" altLang="ko-KR" sz="1100" dirty="0"/>
              <a:t>2.</a:t>
            </a:r>
            <a:r>
              <a:rPr lang="ko-KR" altLang="en-US" sz="1100" dirty="0"/>
              <a:t>일본교회</a:t>
            </a:r>
            <a:r>
              <a:rPr lang="en-US" altLang="ko-KR" sz="1100" dirty="0"/>
              <a:t>(</a:t>
            </a:r>
            <a:r>
              <a:rPr lang="ko-KR" altLang="en-US" sz="1100" dirty="0"/>
              <a:t>시온그리스도 교회</a:t>
            </a:r>
            <a:r>
              <a:rPr lang="en-US" altLang="ko-KR" sz="1100" dirty="0"/>
              <a:t>)</a:t>
            </a:r>
            <a:r>
              <a:rPr lang="ko-KR" altLang="en-US" sz="1100" dirty="0"/>
              <a:t>와 함께 사역하는 가운데 많은 열매가 이루어지도록 하나님 인도해주세요</a:t>
            </a:r>
          </a:p>
          <a:p>
            <a:r>
              <a:rPr lang="en-US" altLang="ko-KR" sz="1100" dirty="0"/>
              <a:t>3.</a:t>
            </a:r>
            <a:r>
              <a:rPr lang="ko-KR" altLang="en-US" sz="1100" dirty="0"/>
              <a:t>선교사부부</a:t>
            </a:r>
            <a:r>
              <a:rPr lang="en-US" altLang="ko-KR" sz="1100" dirty="0"/>
              <a:t>(</a:t>
            </a:r>
            <a:r>
              <a:rPr lang="ko-KR" altLang="en-US" sz="1100" dirty="0" err="1"/>
              <a:t>함제임스</a:t>
            </a:r>
            <a:r>
              <a:rPr lang="en-US" altLang="ko-KR" sz="1100" dirty="0"/>
              <a:t>/</a:t>
            </a:r>
            <a:r>
              <a:rPr lang="ko-KR" altLang="en-US" sz="1100" dirty="0" err="1"/>
              <a:t>함린다</a:t>
            </a:r>
            <a:r>
              <a:rPr lang="ko-KR" altLang="en-US" sz="1100" dirty="0"/>
              <a:t> 선교사님</a:t>
            </a:r>
            <a:r>
              <a:rPr lang="en-US" altLang="ko-KR" sz="1100" dirty="0"/>
              <a:t>)</a:t>
            </a:r>
            <a:r>
              <a:rPr lang="ko-KR" altLang="en-US" sz="1100" dirty="0"/>
              <a:t>가 </a:t>
            </a:r>
            <a:r>
              <a:rPr lang="ko-KR" altLang="en-US" sz="1100" dirty="0" err="1"/>
              <a:t>언어공부을</a:t>
            </a:r>
            <a:r>
              <a:rPr lang="ko-KR" altLang="en-US" sz="1100" dirty="0"/>
              <a:t> 잘 할 수 있도록 도와주세요</a:t>
            </a:r>
          </a:p>
          <a:p>
            <a:r>
              <a:rPr lang="ko-KR" altLang="en-US" sz="1100" dirty="0"/>
              <a:t/>
            </a:r>
            <a:br>
              <a:rPr lang="ko-KR" altLang="en-US" sz="1100" dirty="0"/>
            </a:b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335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285</Words>
  <Application>Microsoft Office PowerPoint</Application>
  <PresentationFormat>A4 용지(210x297mm)</PresentationFormat>
  <Paragraphs>115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テーマ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Kuanjung Na</dc:creator>
  <cp:lastModifiedBy>tokyo-office</cp:lastModifiedBy>
  <cp:revision>97</cp:revision>
  <cp:lastPrinted>2017-04-22T07:31:50Z</cp:lastPrinted>
  <dcterms:created xsi:type="dcterms:W3CDTF">2015-03-13T10:55:15Z</dcterms:created>
  <dcterms:modified xsi:type="dcterms:W3CDTF">2017-05-18T00:03:41Z</dcterms:modified>
</cp:coreProperties>
</file>